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 you know Amar? No? Really? I am sure you do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He is Ammar, he looks happy and he is perfectly integrated in Germany. But if we take a step back, there is a lot of people that when arrives, they don’t speak the language, they don’t know what to do, and they are completely lost.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 we created, Ammarify, a community to share experiences from refugees to refugees. We solve uncertainty and insecurity problem, offering support from fellows.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But how does it works? We place beacons through the city to empower the refugees with useful information in their own language. For example, if I am in the HouseK, because I want to rent a room. I may miss same papers, dont know exactly where to go, etc.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With Ammarify, I will receive a notification via physical web and an app that we created will open the link with the video. I can also put and read comment. And the information is updated from the cloud, so we don’t need to change the beacons.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You can also send a video to the platform, and request a new beacon. Then the organisation will place a beacon whenever you want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Regarding the technology we used, here you can see that we used kontakt.io for the beacons, we deployed a web application in heroku with a wordpress CMS with social login with Facebook and Youtube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gif"/><Relationship Id="rId4" Type="http://schemas.openxmlformats.org/officeDocument/2006/relationships/image" Target="../media/image04.jpg"/><Relationship Id="rId5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youtube.com/v/-B_NN76aEdw" TargetMode="External"/><Relationship Id="rId4" Type="http://schemas.openxmlformats.org/officeDocument/2006/relationships/image" Target="../media/image0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Relationship Id="rId4" Type="http://schemas.openxmlformats.org/officeDocument/2006/relationships/image" Target="../media/image05.png"/><Relationship Id="rId5" Type="http://schemas.openxmlformats.org/officeDocument/2006/relationships/image" Target="../media/image0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fauria/spacehack-ammarify" TargetMode="External"/><Relationship Id="rId4" Type="http://schemas.openxmlformats.org/officeDocument/2006/relationships/hyperlink" Target="http://ammarify.herokuapp.com" TargetMode="External"/><Relationship Id="rId9" Type="http://schemas.openxmlformats.org/officeDocument/2006/relationships/image" Target="../media/image28.jpg"/><Relationship Id="rId5" Type="http://schemas.openxmlformats.org/officeDocument/2006/relationships/image" Target="../media/image06.png"/><Relationship Id="rId6" Type="http://schemas.openxmlformats.org/officeDocument/2006/relationships/image" Target="../media/image09.png"/><Relationship Id="rId7" Type="http://schemas.openxmlformats.org/officeDocument/2006/relationships/image" Target="../media/image14.png"/><Relationship Id="rId8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/>
              <a:t>Who Knows Ammar?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Ammarify</a:t>
            </a:r>
          </a:p>
        </p:txBody>
      </p:sp>
      <p:sp>
        <p:nvSpPr>
          <p:cNvPr id="123" name="Shape 123"/>
          <p:cNvSpPr txBox="1"/>
          <p:nvPr>
            <p:ph idx="1" type="subTitle"/>
          </p:nvPr>
        </p:nvSpPr>
        <p:spPr>
          <a:xfrm>
            <a:off x="311700" y="18625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5200">
                <a:solidFill>
                  <a:schemeClr val="dk1"/>
                </a:solidFill>
              </a:rPr>
              <a:t>#SpaceHack: The Refugee Journey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5200">
                <a:solidFill>
                  <a:schemeClr val="dk1"/>
                </a:solidFill>
              </a:rPr>
              <a:t>Thank you!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Back-up slides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865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515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71" y="294146"/>
            <a:ext cx="2459524" cy="61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105674" y="1817575"/>
            <a:ext cx="2511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Admin App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Setup Beacons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1" y="294146"/>
            <a:ext cx="2459524" cy="61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105674" y="1817575"/>
            <a:ext cx="2511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Dev App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Discover Beacons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440" y="2000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390" y="2000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311700" y="287375"/>
            <a:ext cx="8520600" cy="5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Keywords</a:t>
            </a:r>
          </a:p>
        </p:txBody>
      </p:sp>
      <p:sp>
        <p:nvSpPr>
          <p:cNvPr id="150" name="Shape 150"/>
          <p:cNvSpPr txBox="1"/>
          <p:nvPr>
            <p:ph idx="1" type="subTitle"/>
          </p:nvPr>
        </p:nvSpPr>
        <p:spPr>
          <a:xfrm>
            <a:off x="311700" y="7005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Helps refugees.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Solves uncertainty.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Gives assurance.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Offers support.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Enables physical web.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Deploys beacons.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Relays on IoT.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Generates</a:t>
            </a:r>
            <a:r>
              <a:rPr b="1" lang="en-GB"/>
              <a:t> </a:t>
            </a:r>
            <a:r>
              <a:rPr lang="en-GB"/>
              <a:t>feedback.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Results inexpensive.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Reduces bureaucracy.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974" y="77400"/>
            <a:ext cx="6015975" cy="498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9" y="-130774"/>
            <a:ext cx="8878924" cy="56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" y="-130774"/>
            <a:ext cx="8878924" cy="56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" y="-130774"/>
            <a:ext cx="8878924" cy="56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" y="-130774"/>
            <a:ext cx="8878924" cy="56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62849" cy="51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1089950" y="4411200"/>
            <a:ext cx="69537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3000">
                <a:solidFill>
                  <a:srgbClr val="F3F3F3"/>
                </a:solidFill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http://ammarify.herokuapp.com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" y="-130774"/>
            <a:ext cx="8878924" cy="56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" y="-130774"/>
            <a:ext cx="8878924" cy="56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188" y="-36275"/>
            <a:ext cx="9254188" cy="51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6305" l="0" r="3642" t="0"/>
          <a:stretch/>
        </p:blipFill>
        <p:spPr>
          <a:xfrm>
            <a:off x="-8" y="0"/>
            <a:ext cx="108886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0" y="0"/>
            <a:ext cx="19179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81311" y="1125611"/>
            <a:ext cx="5095823" cy="28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282375" y="1283274"/>
            <a:ext cx="2755174" cy="253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09250" y="-2032383"/>
            <a:ext cx="5166624" cy="9185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2482925" y="354025"/>
            <a:ext cx="1895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Raspberri Pi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617450" y="2723500"/>
            <a:ext cx="2942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Kontakt.io Beacons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777050" y="4685700"/>
            <a:ext cx="1895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Android SDK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5901325" y="3345875"/>
            <a:ext cx="2942598" cy="1459100"/>
            <a:chOff x="5820400" y="205475"/>
            <a:chExt cx="2942598" cy="1459100"/>
          </a:xfrm>
        </p:grpSpPr>
        <p:pic>
          <p:nvPicPr>
            <p:cNvPr id="98" name="Shape 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40373" y="205475"/>
              <a:ext cx="2922624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5820400" y="1178875"/>
              <a:ext cx="29226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GB" sz="1800">
                  <a:latin typeface="Courier New"/>
                  <a:ea typeface="Courier New"/>
                  <a:cs typeface="Courier New"/>
                  <a:sym typeface="Courier New"/>
                </a:rPr>
                <a:t>Deployed on Heroku</a:t>
              </a:r>
            </a:p>
          </p:txBody>
        </p:sp>
      </p:grp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512" y="3474375"/>
            <a:ext cx="34956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274525" y="4350675"/>
            <a:ext cx="34011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Kontakt.io Dev Tools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475" y="125425"/>
            <a:ext cx="1102500" cy="11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4624" y="125426"/>
            <a:ext cx="1565834" cy="11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3550" y="125425"/>
            <a:ext cx="1102499" cy="11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4832475" y="1190875"/>
            <a:ext cx="4204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Wordpress CMS integrating Facebook login and Youtube videos.</a:t>
            </a:r>
          </a:p>
        </p:txBody>
      </p:sp>
      <p:sp>
        <p:nvSpPr>
          <p:cNvPr id="106" name="Shape 106"/>
          <p:cNvSpPr/>
          <p:nvPr/>
        </p:nvSpPr>
        <p:spPr>
          <a:xfrm rot="5400000">
            <a:off x="6974225" y="2531150"/>
            <a:ext cx="1251000" cy="381300"/>
          </a:xfrm>
          <a:prstGeom prst="chevron">
            <a:avLst>
              <a:gd fmla="val 50000" name="adj"/>
            </a:avLst>
          </a:prstGeom>
          <a:solidFill>
            <a:srgbClr val="6862A7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311700" y="47250"/>
            <a:ext cx="8520600" cy="86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/>
              <a:t>                 Credits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30825" y="1189550"/>
            <a:ext cx="8520600" cy="3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</a:rPr>
              <a:t>Fernando Álvarez-Uría &lt;linkedin.com/in/fauria&gt;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</a:rPr>
              <a:t>Javier Yuste Garcia &lt;linkedin.com/in/javieryustegarcia&gt;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</a:rPr>
              <a:t>Matthew Tuusberg &lt;linkedin.com/in/tuusberg&gt;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</a:rPr>
              <a:t>Jose Manzano Patrón &lt;linkedin.com/in/josepedromanzanopatron&gt;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https://github.com/fauria/spacehack-ammarify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http://ammarify.herokuapp.com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00" y="885000"/>
            <a:ext cx="389725" cy="3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401" y="2611500"/>
            <a:ext cx="389725" cy="38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187" y="3470875"/>
            <a:ext cx="592150" cy="5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8">
            <a:alphaModFix/>
          </a:blip>
          <a:srcRect b="0" l="16206" r="13878" t="0"/>
          <a:stretch/>
        </p:blipFill>
        <p:spPr>
          <a:xfrm rot="448557">
            <a:off x="6521498" y="214229"/>
            <a:ext cx="2410227" cy="193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9">
            <a:alphaModFix/>
          </a:blip>
          <a:srcRect b="10952" l="15267" r="27765" t="0"/>
          <a:stretch/>
        </p:blipFill>
        <p:spPr>
          <a:xfrm rot="-349297">
            <a:off x="5674760" y="2526667"/>
            <a:ext cx="2672452" cy="2349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